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171EB9-6AE2-E474-1805-F8FC254B31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E6A617D-5DC6-89AE-11AB-2D44038489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BD7F813-F446-BCFC-EFF0-F7C6469FF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F50B-7726-40F8-949F-79B569F46D26}" type="datetimeFigureOut">
              <a:rPr lang="es-ES" smtClean="0"/>
              <a:t>16/04/2024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46EB290-B6B3-8FD6-325F-E39A2B321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4DDF67-E9B2-0993-AD1C-E8A35F090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5F789-0E5C-4175-AC17-928D85DBBD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9547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6AAFD5-DC8F-B517-3126-20AC57417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B338FEC-7217-8829-E7DC-9B827E50CF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752023F-D83B-DEC2-B3AD-2E1C5522F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F50B-7726-40F8-949F-79B569F46D26}" type="datetimeFigureOut">
              <a:rPr lang="es-ES" smtClean="0"/>
              <a:t>16/04/2024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E1BDAFF-7402-C613-730D-F461BCE4F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6065546-1E46-80AB-B2F0-2C2ED689D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5F789-0E5C-4175-AC17-928D85DBBD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8791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38D4C0A-CB51-D9FB-ED8E-61B18FD668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4B2F0EB-2951-F08D-249A-82A4EC431B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FB8568C-165A-6E2A-6117-B578CA04D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F50B-7726-40F8-949F-79B569F46D26}" type="datetimeFigureOut">
              <a:rPr lang="es-ES" smtClean="0"/>
              <a:t>16/04/2024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BFAD87-C2AA-7F18-E6F4-2581D0AAC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CF3F02F-F4D8-3651-8B30-7D6350A28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5F789-0E5C-4175-AC17-928D85DBBD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3514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39FED9-36E6-DE40-F666-B72E07138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96273DC-1786-1204-8295-9FD4F2E8C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22B368-551E-63BB-15CD-EACFF4030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F50B-7726-40F8-949F-79B569F46D26}" type="datetimeFigureOut">
              <a:rPr lang="es-ES" smtClean="0"/>
              <a:t>16/04/2024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3118A30-9CD8-FFD9-B2D1-7919698BA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1B5FCB1-8437-8D97-9F70-1DE74415F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5F789-0E5C-4175-AC17-928D85DBBD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5632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9BB995-722A-B2B1-77B1-24491616F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FE9CF84-3269-FCAE-156E-4CF4D5E134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576F93-AEC0-ADE2-FCB2-10D8DB6F7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F50B-7726-40F8-949F-79B569F46D26}" type="datetimeFigureOut">
              <a:rPr lang="es-ES" smtClean="0"/>
              <a:t>16/04/2024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15D574-6711-C10C-780E-3027345F9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A5CEF75-8696-8BA4-8C98-C8C79AD77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5F789-0E5C-4175-AC17-928D85DBBD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0676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8D5379-EB96-6BE7-FD43-36A459656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B8F2CC-9EBF-ED98-9A10-40ACEF7E92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AAC728C-E4CF-1117-963D-D03A29BE60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484C82F-284C-4A10-8382-4E22E12E8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F50B-7726-40F8-949F-79B569F46D26}" type="datetimeFigureOut">
              <a:rPr lang="es-ES" smtClean="0"/>
              <a:t>16/04/2024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767F213-798C-4BEB-6BB3-75CAF5512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D7DF1F3-DA46-ED5B-36B0-C458B4E1D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5F789-0E5C-4175-AC17-928D85DBBD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8138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28308E-4209-5D3B-160A-8FCDBE3E9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010C550-1ADB-7B9B-BF04-B6AF161E8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53A338E-DD54-7171-AC30-6D8DCBC196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4F6D4C0-984C-3781-B3BF-33F8D68BD4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3D9DD54-EB07-7B95-EB44-D997EB64A2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2452012-57FA-2373-622E-36AC0EF4C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F50B-7726-40F8-949F-79B569F46D26}" type="datetimeFigureOut">
              <a:rPr lang="es-ES" smtClean="0"/>
              <a:t>16/04/2024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FEFC75A-E2B4-AB1E-2D12-1A14D05D4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4BBC1F5-44F1-7F0B-E506-606078FB6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5F789-0E5C-4175-AC17-928D85DBBD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2411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869993-3BD8-3257-D9BE-97A5339F3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A31B5E8-E7EF-C534-2954-6AE824B27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F50B-7726-40F8-949F-79B569F46D26}" type="datetimeFigureOut">
              <a:rPr lang="es-ES" smtClean="0"/>
              <a:t>16/04/2024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63C3AB8-20D0-0A0F-48EE-D0BB89F1F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4CD02B-DBCB-C25E-7217-B60CFB2B1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5F789-0E5C-4175-AC17-928D85DBBD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977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0073DA1-1DEA-CCFC-AD8B-981F5F5F8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F50B-7726-40F8-949F-79B569F46D26}" type="datetimeFigureOut">
              <a:rPr lang="es-ES" smtClean="0"/>
              <a:t>16/04/2024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B12E65F-47E0-24B7-E3C2-5BFA31DAD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7444E4B-2692-0A4A-4120-B290BEED4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5F789-0E5C-4175-AC17-928D85DBBD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6032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7D94F6-2114-E724-5486-6D73D0A69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79EC298-64DF-1E5A-B1BA-B741625606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E7CEC53-9477-7772-B167-5A74AE99A9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2441AD3-6713-9E69-6797-0BBF1293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F50B-7726-40F8-949F-79B569F46D26}" type="datetimeFigureOut">
              <a:rPr lang="es-ES" smtClean="0"/>
              <a:t>16/04/2024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F4FF85F-C1A0-11E8-0138-C7CE89CEC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D537B1A-CABA-296D-C00E-75651049E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5F789-0E5C-4175-AC17-928D85DBBD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7014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5A0F15-6E61-C127-40BC-2F1F71C1F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6B70CD-A2B1-D610-1A3E-B301173E14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FADF114-8C14-4D44-850A-9949C00CCA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5C64A55-0C4C-579B-B707-15AD8235D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F50B-7726-40F8-949F-79B569F46D26}" type="datetimeFigureOut">
              <a:rPr lang="es-ES" smtClean="0"/>
              <a:t>16/04/2024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B70E59B-77AB-0C0C-CBA3-27BBCEE53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D017E2C-E99A-E01E-ECD2-20F84AFA0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5F789-0E5C-4175-AC17-928D85DBBD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5695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984BE09-0184-D7B5-DC35-8310201B7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D0DD3D6-C29D-9546-24DA-BE1CFEEEAF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E1A120A-5EEB-5AF9-7B39-62BB3B7284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F9F50B-7726-40F8-949F-79B569F46D26}" type="datetimeFigureOut">
              <a:rPr lang="es-ES" smtClean="0"/>
              <a:t>16/04/2024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791EE7E-CC4F-8D4B-4B7B-873105CEC6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BC19AD9-E657-AB1C-C432-2A337D40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55F789-0E5C-4175-AC17-928D85DBBD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8161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F7D922-B93A-D145-336C-A4E15559BF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C935CFA-1CD0-C72F-AD1B-D966550635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EEBAFF4-065E-CE39-1564-AD9B03EDB6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537" y="1104900"/>
            <a:ext cx="8924925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116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3A149F2-11D2-0339-7409-DAA6C9BD8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1650" y="847725"/>
            <a:ext cx="8648700" cy="516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249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0700DA38-9652-E1C6-BE9C-662E4C335D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587" y="1200150"/>
            <a:ext cx="7362825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155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4AE7FDA3-EBFE-79A9-0B01-A02686893E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9725" y="658854"/>
            <a:ext cx="8507041" cy="586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4837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Silvia Pons | Vallescar Empreses</dc:creator>
  <cp:lastModifiedBy>Silvia Pons | Vallescar Empreses</cp:lastModifiedBy>
  <cp:revision>1</cp:revision>
  <dcterms:created xsi:type="dcterms:W3CDTF">2024-04-16T09:28:18Z</dcterms:created>
  <dcterms:modified xsi:type="dcterms:W3CDTF">2024-04-16T09:31:53Z</dcterms:modified>
</cp:coreProperties>
</file>